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9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4" r:id="rId17"/>
    <p:sldId id="275" r:id="rId18"/>
    <p:sldId id="277" r:id="rId19"/>
    <p:sldId id="280" r:id="rId20"/>
    <p:sldId id="281" r:id="rId21"/>
    <p:sldId id="278" r:id="rId22"/>
    <p:sldId id="282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C7C"/>
    <a:srgbClr val="7B7B79"/>
    <a:srgbClr val="1B475C"/>
    <a:srgbClr val="0A1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-153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9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01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9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94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98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31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81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7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63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25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00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72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b="56259"/>
          <a:stretch/>
        </p:blipFill>
        <p:spPr>
          <a:xfrm>
            <a:off x="0" y="-1"/>
            <a:ext cx="9144000" cy="521035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6321482"/>
            <a:ext cx="4951562" cy="536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>
            <a:off x="0" y="6321482"/>
            <a:ext cx="9144000" cy="536518"/>
            <a:chOff x="0" y="6321482"/>
            <a:chExt cx="9144000" cy="536518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18" name="Rectángulo 17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0" y="5210358"/>
            <a:ext cx="9144000" cy="1111124"/>
          </a:xfrm>
          <a:prstGeom prst="rect">
            <a:avLst/>
          </a:prstGeom>
          <a:solidFill>
            <a:srgbClr val="1B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83077" y="5331125"/>
            <a:ext cx="84538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NOMBRE DEL </a:t>
            </a:r>
            <a:r>
              <a:rPr lang="es-ES" sz="1600" dirty="0" smtClean="0">
                <a:solidFill>
                  <a:schemeClr val="bg1"/>
                </a:solidFill>
              </a:rPr>
              <a:t>GRUPO: L’ESPIRIT NOVEAU SXXI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INTEGRANTES DEL GRUPO</a:t>
            </a:r>
            <a:r>
              <a:rPr lang="es-ES" sz="1600" dirty="0" smtClean="0">
                <a:solidFill>
                  <a:schemeClr val="bg1"/>
                </a:solidFill>
              </a:rPr>
              <a:t>: FREGA EMILIANO M. – MOROSI DI LUCA FEDERICO – PLATANIA LIVILA B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TEMA</a:t>
            </a:r>
            <a:r>
              <a:rPr lang="es-ES" sz="1600" dirty="0" smtClean="0">
                <a:solidFill>
                  <a:schemeClr val="bg1"/>
                </a:solidFill>
              </a:rPr>
              <a:t>: ACCESIBILIDAD AL PATRIMONIO Y EL E. PUBLICO: CASA CURUTCHET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" y="1844824"/>
            <a:ext cx="9144000" cy="3946376"/>
            <a:chOff x="418795" y="1844824"/>
            <a:chExt cx="8064897" cy="320963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846424" y="-582805"/>
              <a:ext cx="3209639" cy="8064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10 Conector recto de flecha"/>
            <p:cNvCxnSpPr/>
            <p:nvPr/>
          </p:nvCxnSpPr>
          <p:spPr>
            <a:xfrm>
              <a:off x="4932040" y="2708920"/>
              <a:ext cx="1728192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V="1">
              <a:off x="6660232" y="2420888"/>
              <a:ext cx="0" cy="2880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flipH="1">
              <a:off x="2627784" y="2420888"/>
              <a:ext cx="403244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H="1">
              <a:off x="2123728" y="2420888"/>
              <a:ext cx="504056" cy="43204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>
              <a:off x="1187624" y="2852936"/>
              <a:ext cx="936104" cy="158417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1187624" y="4437112"/>
              <a:ext cx="72008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V="1">
              <a:off x="1907704" y="3212976"/>
              <a:ext cx="720080" cy="122413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2627784" y="3212976"/>
              <a:ext cx="576064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3203848" y="3212976"/>
              <a:ext cx="0" cy="72008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3203848" y="3933056"/>
              <a:ext cx="360040" cy="14401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3563888" y="4077072"/>
              <a:ext cx="0" cy="57606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>
              <a:off x="3563888" y="4653136"/>
              <a:ext cx="887355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V="1">
              <a:off x="4451243" y="4005064"/>
              <a:ext cx="0" cy="64807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flipH="1" flipV="1">
              <a:off x="3275856" y="3825044"/>
              <a:ext cx="1175387" cy="18002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 flipV="1">
              <a:off x="3275856" y="2564904"/>
              <a:ext cx="0" cy="126014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>
              <a:off x="3275856" y="2564904"/>
              <a:ext cx="367240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6948264" y="2564904"/>
              <a:ext cx="0" cy="144016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>
              <a:off x="6948264" y="4005064"/>
              <a:ext cx="108012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 flipV="1">
              <a:off x="8028384" y="3284984"/>
              <a:ext cx="0" cy="72008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 flipV="1">
              <a:off x="6804248" y="2348880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flipH="1">
              <a:off x="3203848" y="2348880"/>
              <a:ext cx="3600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3 Título"/>
          <p:cNvSpPr txBox="1">
            <a:spLocks/>
          </p:cNvSpPr>
          <p:nvPr/>
        </p:nvSpPr>
        <p:spPr>
          <a:xfrm>
            <a:off x="-2447843" y="9533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RECORRIDO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61258" y="1998144"/>
            <a:ext cx="8603178" cy="3423862"/>
            <a:chOff x="418795" y="1844824"/>
            <a:chExt cx="8064897" cy="3209639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846424" y="-582805"/>
              <a:ext cx="3209639" cy="8064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33 Conector recto de flecha"/>
            <p:cNvCxnSpPr/>
            <p:nvPr/>
          </p:nvCxnSpPr>
          <p:spPr>
            <a:xfrm>
              <a:off x="4932040" y="2708920"/>
              <a:ext cx="1728192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flipV="1">
              <a:off x="6660232" y="2420888"/>
              <a:ext cx="0" cy="2880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 de flecha"/>
            <p:cNvCxnSpPr/>
            <p:nvPr/>
          </p:nvCxnSpPr>
          <p:spPr>
            <a:xfrm flipH="1">
              <a:off x="2627784" y="2420888"/>
              <a:ext cx="403244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 flipH="1">
              <a:off x="2123728" y="2420888"/>
              <a:ext cx="504056" cy="43204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/>
            <p:nvPr/>
          </p:nvCxnSpPr>
          <p:spPr>
            <a:xfrm flipH="1">
              <a:off x="1187624" y="2852936"/>
              <a:ext cx="936104" cy="158417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>
              <a:off x="1187624" y="4437112"/>
              <a:ext cx="72008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 de flecha"/>
            <p:cNvCxnSpPr/>
            <p:nvPr/>
          </p:nvCxnSpPr>
          <p:spPr>
            <a:xfrm flipV="1">
              <a:off x="1907704" y="3212976"/>
              <a:ext cx="720080" cy="122413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/>
            <p:nvPr/>
          </p:nvCxnSpPr>
          <p:spPr>
            <a:xfrm>
              <a:off x="2627784" y="3212976"/>
              <a:ext cx="576064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/>
            <p:nvPr/>
          </p:nvCxnSpPr>
          <p:spPr>
            <a:xfrm>
              <a:off x="3203848" y="3212976"/>
              <a:ext cx="0" cy="72008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/>
            <p:nvPr/>
          </p:nvCxnSpPr>
          <p:spPr>
            <a:xfrm>
              <a:off x="3203848" y="3933056"/>
              <a:ext cx="360040" cy="14401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>
              <a:off x="3563888" y="4077072"/>
              <a:ext cx="0" cy="57606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/>
            <p:nvPr/>
          </p:nvCxnSpPr>
          <p:spPr>
            <a:xfrm>
              <a:off x="3563888" y="4653136"/>
              <a:ext cx="887355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 de flecha"/>
            <p:cNvCxnSpPr/>
            <p:nvPr/>
          </p:nvCxnSpPr>
          <p:spPr>
            <a:xfrm flipV="1">
              <a:off x="4451243" y="4005064"/>
              <a:ext cx="0" cy="64807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 de flecha"/>
            <p:cNvCxnSpPr/>
            <p:nvPr/>
          </p:nvCxnSpPr>
          <p:spPr>
            <a:xfrm flipH="1" flipV="1">
              <a:off x="3275856" y="3825044"/>
              <a:ext cx="1175387" cy="18002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 de flecha"/>
            <p:cNvCxnSpPr/>
            <p:nvPr/>
          </p:nvCxnSpPr>
          <p:spPr>
            <a:xfrm flipV="1">
              <a:off x="3275856" y="2564904"/>
              <a:ext cx="0" cy="126014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>
              <a:off x="3275856" y="2564904"/>
              <a:ext cx="367240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 de flecha"/>
            <p:cNvCxnSpPr/>
            <p:nvPr/>
          </p:nvCxnSpPr>
          <p:spPr>
            <a:xfrm>
              <a:off x="6948264" y="2564904"/>
              <a:ext cx="0" cy="144016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>
              <a:off x="6948264" y="4005064"/>
              <a:ext cx="108012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 flipV="1">
              <a:off x="8028384" y="3284984"/>
              <a:ext cx="0" cy="72008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 de flecha"/>
            <p:cNvCxnSpPr/>
            <p:nvPr/>
          </p:nvCxnSpPr>
          <p:spPr>
            <a:xfrm flipV="1">
              <a:off x="6804248" y="2348880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 de flecha"/>
            <p:cNvCxnSpPr/>
            <p:nvPr/>
          </p:nvCxnSpPr>
          <p:spPr>
            <a:xfrm flipH="1">
              <a:off x="3203848" y="2348880"/>
              <a:ext cx="3600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Rectángulo"/>
            <p:cNvSpPr/>
            <p:nvPr/>
          </p:nvSpPr>
          <p:spPr>
            <a:xfrm>
              <a:off x="7056276" y="3448503"/>
              <a:ext cx="864096" cy="79255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1835696" y="2708920"/>
              <a:ext cx="576064" cy="52837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2980234" y="3593371"/>
              <a:ext cx="576064" cy="52837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3212256" y="2156702"/>
              <a:ext cx="3447975" cy="52837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65" name="3 Título"/>
          <p:cNvSpPr txBox="1">
            <a:spLocks/>
          </p:cNvSpPr>
          <p:nvPr/>
        </p:nvSpPr>
        <p:spPr>
          <a:xfrm>
            <a:off x="-2447843" y="9533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BARRERAS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400250" y="1182943"/>
            <a:ext cx="8661603" cy="3447114"/>
            <a:chOff x="346787" y="1059571"/>
            <a:chExt cx="8064897" cy="320963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774416" y="-1368058"/>
              <a:ext cx="3209639" cy="8064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10 Conector recto de flecha"/>
            <p:cNvCxnSpPr/>
            <p:nvPr/>
          </p:nvCxnSpPr>
          <p:spPr>
            <a:xfrm>
              <a:off x="4860032" y="1923667"/>
              <a:ext cx="1728192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V="1">
              <a:off x="6588224" y="1635635"/>
              <a:ext cx="0" cy="2880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flipH="1">
              <a:off x="2555776" y="1635635"/>
              <a:ext cx="403244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H="1">
              <a:off x="2051720" y="1635635"/>
              <a:ext cx="504056" cy="43204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>
              <a:off x="1115616" y="2067683"/>
              <a:ext cx="936104" cy="158417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1115616" y="3651859"/>
              <a:ext cx="72008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V="1">
              <a:off x="1835696" y="2427723"/>
              <a:ext cx="720080" cy="122413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2555776" y="2427723"/>
              <a:ext cx="576064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3131840" y="2427723"/>
              <a:ext cx="0" cy="72008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3131840" y="3147803"/>
              <a:ext cx="360040" cy="14401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3491880" y="3291819"/>
              <a:ext cx="0" cy="57606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>
              <a:off x="3491880" y="3867883"/>
              <a:ext cx="887355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V="1">
              <a:off x="4379235" y="3219811"/>
              <a:ext cx="0" cy="64807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flipH="1" flipV="1">
              <a:off x="3203848" y="3039791"/>
              <a:ext cx="1175387" cy="18002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 flipV="1">
              <a:off x="3203848" y="1779651"/>
              <a:ext cx="0" cy="126014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>
              <a:off x="3203848" y="1779651"/>
              <a:ext cx="367240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6876256" y="1779651"/>
              <a:ext cx="0" cy="144016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>
              <a:off x="6876256" y="3219811"/>
              <a:ext cx="108012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 flipV="1">
              <a:off x="7956376" y="2499731"/>
              <a:ext cx="0" cy="72008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 flipV="1">
              <a:off x="6732240" y="1563627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flipH="1">
              <a:off x="3131840" y="1563627"/>
              <a:ext cx="3600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Rectángulo"/>
            <p:cNvSpPr/>
            <p:nvPr/>
          </p:nvSpPr>
          <p:spPr>
            <a:xfrm>
              <a:off x="6984268" y="2663250"/>
              <a:ext cx="864096" cy="79255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1763688" y="1923667"/>
              <a:ext cx="576064" cy="52837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908226" y="2808118"/>
              <a:ext cx="576064" cy="52837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140248" y="1371449"/>
              <a:ext cx="3447975" cy="52837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0" name="39 Conector recto de flecha"/>
            <p:cNvCxnSpPr/>
            <p:nvPr/>
          </p:nvCxnSpPr>
          <p:spPr>
            <a:xfrm>
              <a:off x="4379235" y="1923667"/>
              <a:ext cx="485000" cy="2243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/>
            <p:nvPr/>
          </p:nvCxnSpPr>
          <p:spPr>
            <a:xfrm>
              <a:off x="7308304" y="3455807"/>
              <a:ext cx="0" cy="2395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9" name="Picture 2" descr="F:\FACULTAD\ARQUI VI\concurso\Nueva carpeta\20180907_1235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1854" y="3916669"/>
            <a:ext cx="2690557" cy="20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" descr="F:\FACULTAD\ARQUI VI\concurso\Nueva carpeta\20180907_1235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1489" y="4308423"/>
            <a:ext cx="2357653" cy="17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H:\curutchet\fotos li\paso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9" y="3145436"/>
            <a:ext cx="1676221" cy="29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64 Conector recto"/>
          <p:cNvCxnSpPr/>
          <p:nvPr/>
        </p:nvCxnSpPr>
        <p:spPr>
          <a:xfrm flipH="1">
            <a:off x="1612641" y="2678436"/>
            <a:ext cx="386680" cy="467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-957943" y="419903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2"/>
          <a:stretch/>
        </p:blipFill>
        <p:spPr bwMode="auto">
          <a:xfrm rot="16200000">
            <a:off x="730921" y="1532697"/>
            <a:ext cx="3209639" cy="383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835696" y="2708920"/>
            <a:ext cx="576064" cy="52837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2980234" y="3593371"/>
            <a:ext cx="576064" cy="528371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2627784" y="2348880"/>
            <a:ext cx="1512168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2123728" y="2348880"/>
            <a:ext cx="504056" cy="36004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123728" y="2708920"/>
            <a:ext cx="720080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2843808" y="2528900"/>
            <a:ext cx="136426" cy="18002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980234" y="2528900"/>
            <a:ext cx="151606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131840" y="2528900"/>
            <a:ext cx="0" cy="708391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1835696" y="3237291"/>
            <a:ext cx="1296144" cy="212351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1187624" y="3449642"/>
            <a:ext cx="648072" cy="98747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1187624" y="4437112"/>
            <a:ext cx="792088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1979712" y="3449642"/>
            <a:ext cx="504056" cy="98747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2483768" y="3237291"/>
            <a:ext cx="784498" cy="212351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3268266" y="2528900"/>
            <a:ext cx="0" cy="708391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3268266" y="2528900"/>
            <a:ext cx="871686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7" name="3 Título"/>
          <p:cNvSpPr txBox="1">
            <a:spLocks/>
          </p:cNvSpPr>
          <p:nvPr/>
        </p:nvSpPr>
        <p:spPr>
          <a:xfrm>
            <a:off x="-2447843" y="9533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BARRERAS 1 Y 2</a:t>
            </a:r>
            <a:endParaRPr lang="es-AR" dirty="0">
              <a:latin typeface="Bebas Neue" pitchFamily="34" charset="0"/>
            </a:endParaRPr>
          </a:p>
        </p:txBody>
      </p:sp>
      <p:pic>
        <p:nvPicPr>
          <p:cNvPr id="4098" name="Picture 2" descr="H:\curutchet\fotos li\consu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62" y="1724994"/>
            <a:ext cx="1154577" cy="205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curutchet\fotos li\paso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1" y="1393121"/>
            <a:ext cx="1676221" cy="29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curutchet\fotos li\consu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19" y="2354555"/>
            <a:ext cx="1601817" cy="28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Picture 2" descr="Ver las imágenes de ori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83" y="1599183"/>
            <a:ext cx="3043201" cy="17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FACULTAD\ARQUI VI\concurso\Nueva carpeta\20180907_1235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3421" y="1277237"/>
            <a:ext cx="2372072" cy="17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9" r="18299" b="35356"/>
          <a:stretch/>
        </p:blipFill>
        <p:spPr bwMode="auto">
          <a:xfrm>
            <a:off x="435620" y="1128309"/>
            <a:ext cx="3219515" cy="26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238303" y="3862064"/>
            <a:ext cx="3898268" cy="2346017"/>
            <a:chOff x="284311" y="3910744"/>
            <a:chExt cx="4261982" cy="2564904"/>
          </a:xfrm>
        </p:grpSpPr>
        <p:pic>
          <p:nvPicPr>
            <p:cNvPr id="14" name="Picture 2" descr="H:\curutchet\Casa Curutchet11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97" t="22325" r="37040" b="27597"/>
            <a:stretch/>
          </p:blipFill>
          <p:spPr bwMode="auto">
            <a:xfrm>
              <a:off x="284311" y="3910744"/>
              <a:ext cx="4261982" cy="2564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14 Conector recto de flecha"/>
            <p:cNvCxnSpPr/>
            <p:nvPr/>
          </p:nvCxnSpPr>
          <p:spPr>
            <a:xfrm flipV="1">
              <a:off x="1388002" y="5710944"/>
              <a:ext cx="1872208" cy="216024"/>
            </a:xfrm>
            <a:prstGeom prst="straightConnector1">
              <a:avLst/>
            </a:prstGeom>
            <a:ln w="38100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 flipV="1">
              <a:off x="1388002" y="5373216"/>
              <a:ext cx="1872208" cy="265720"/>
            </a:xfrm>
            <a:prstGeom prst="straightConnector1">
              <a:avLst/>
            </a:prstGeom>
            <a:ln w="38100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50" name="Picture 2" descr="F:\FACULTAD\ARQUI VI\concurso\Nueva carpeta\ramp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6570" y="3818069"/>
            <a:ext cx="5007429" cy="212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3 Título"/>
          <p:cNvSpPr txBox="1">
            <a:spLocks/>
          </p:cNvSpPr>
          <p:nvPr/>
        </p:nvSpPr>
        <p:spPr>
          <a:xfrm>
            <a:off x="1096139" y="7266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 3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Picture 2" descr="H:\curutchet\Casa Curutchet11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7" t="22325" r="37040" b="27597"/>
          <a:stretch/>
        </p:blipFill>
        <p:spPr bwMode="auto">
          <a:xfrm>
            <a:off x="106034" y="4122056"/>
            <a:ext cx="3961616" cy="21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33 Conector recto de flecha"/>
          <p:cNvCxnSpPr/>
          <p:nvPr/>
        </p:nvCxnSpPr>
        <p:spPr>
          <a:xfrm>
            <a:off x="2872205" y="5665741"/>
            <a:ext cx="937065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3809269" y="4616035"/>
            <a:ext cx="0" cy="1049706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3809269" y="4616035"/>
            <a:ext cx="0" cy="1049706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3 Título"/>
          <p:cNvSpPr txBox="1">
            <a:spLocks/>
          </p:cNvSpPr>
          <p:nvPr/>
        </p:nvSpPr>
        <p:spPr>
          <a:xfrm>
            <a:off x="0" y="604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 4</a:t>
            </a:r>
            <a:endParaRPr lang="es-AR" dirty="0">
              <a:latin typeface="Bebas Neue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8" b="27668"/>
          <a:stretch/>
        </p:blipFill>
        <p:spPr bwMode="auto">
          <a:xfrm>
            <a:off x="109581" y="1582255"/>
            <a:ext cx="4193795" cy="226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:\FACULTAD\ARQUI VI\concurso\Nueva carpeta\ascenso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5"/>
          <a:stretch/>
        </p:blipFill>
        <p:spPr bwMode="auto">
          <a:xfrm>
            <a:off x="4303376" y="3149926"/>
            <a:ext cx="4840624" cy="31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F:\FACULTAD\ARQUI VI\concurso\Nueva carpeta\20180907_1235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2791" y="1509449"/>
            <a:ext cx="2667240" cy="20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FACULTAD\ARQUI VI\concurso\Nueva carpeta\atra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48" y="1430931"/>
            <a:ext cx="3572617" cy="15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30491" y="1931831"/>
            <a:ext cx="8731362" cy="3477389"/>
            <a:chOff x="526318" y="1844824"/>
            <a:chExt cx="7955402" cy="3168352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18" y="1844824"/>
              <a:ext cx="7955402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10 Conector recto de flecha"/>
            <p:cNvCxnSpPr/>
            <p:nvPr/>
          </p:nvCxnSpPr>
          <p:spPr>
            <a:xfrm>
              <a:off x="4932040" y="2708920"/>
              <a:ext cx="1728192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V="1">
              <a:off x="6660232" y="2420888"/>
              <a:ext cx="0" cy="2880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 flipH="1">
              <a:off x="2627784" y="2420888"/>
              <a:ext cx="403244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H="1">
              <a:off x="2123728" y="2420888"/>
              <a:ext cx="504056" cy="43204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>
              <a:off x="1187624" y="2852936"/>
              <a:ext cx="936104" cy="158417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1187624" y="4437112"/>
              <a:ext cx="72008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V="1">
              <a:off x="1907704" y="3212976"/>
              <a:ext cx="720080" cy="122413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2627784" y="3212976"/>
              <a:ext cx="576064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3203848" y="3212976"/>
              <a:ext cx="0" cy="72008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3203848" y="3933056"/>
              <a:ext cx="360040" cy="14401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3563888" y="4077072"/>
              <a:ext cx="0" cy="57606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>
              <a:off x="3563888" y="4653136"/>
              <a:ext cx="887355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V="1">
              <a:off x="4451243" y="4005064"/>
              <a:ext cx="0" cy="64807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flipH="1" flipV="1">
              <a:off x="3275856" y="3825044"/>
              <a:ext cx="1175387" cy="18002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 flipV="1">
              <a:off x="3275856" y="2564904"/>
              <a:ext cx="0" cy="126014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>
              <a:off x="3275856" y="2564904"/>
              <a:ext cx="367240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6948264" y="2564904"/>
              <a:ext cx="0" cy="144016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>
              <a:off x="6948264" y="4005064"/>
              <a:ext cx="108012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 flipV="1">
              <a:off x="8028384" y="3284984"/>
              <a:ext cx="0" cy="72008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>
              <a:off x="4932040" y="2852936"/>
              <a:ext cx="2808312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flipV="1">
              <a:off x="6804248" y="2348880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flipH="1">
              <a:off x="3203848" y="2348880"/>
              <a:ext cx="3600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>
              <a:off x="3203848" y="2348880"/>
              <a:ext cx="0" cy="72008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flipH="1">
              <a:off x="2123728" y="3068960"/>
              <a:ext cx="1080120" cy="12601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35 Conector recto de flecha"/>
            <p:cNvCxnSpPr/>
            <p:nvPr/>
          </p:nvCxnSpPr>
          <p:spPr>
            <a:xfrm flipH="1">
              <a:off x="1403648" y="3194974"/>
              <a:ext cx="720080" cy="113412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>
              <a:off x="1403648" y="4329100"/>
              <a:ext cx="36004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/>
            <p:nvPr/>
          </p:nvCxnSpPr>
          <p:spPr>
            <a:xfrm flipV="1">
              <a:off x="1763688" y="3212976"/>
              <a:ext cx="720080" cy="111612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 flipV="1">
              <a:off x="2483768" y="3131967"/>
              <a:ext cx="576064" cy="63007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39 Conector recto de flecha"/>
            <p:cNvCxnSpPr/>
            <p:nvPr/>
          </p:nvCxnSpPr>
          <p:spPr>
            <a:xfrm flipV="1">
              <a:off x="3059832" y="2276872"/>
              <a:ext cx="0" cy="855095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/>
            <p:nvPr/>
          </p:nvCxnSpPr>
          <p:spPr>
            <a:xfrm>
              <a:off x="3059832" y="2276872"/>
              <a:ext cx="3888432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/>
            <p:nvPr/>
          </p:nvCxnSpPr>
          <p:spPr>
            <a:xfrm>
              <a:off x="6948264" y="2276872"/>
              <a:ext cx="0" cy="57606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3 Título"/>
          <p:cNvSpPr txBox="1">
            <a:spLocks/>
          </p:cNvSpPr>
          <p:nvPr/>
        </p:nvSpPr>
        <p:spPr>
          <a:xfrm>
            <a:off x="-1574206" y="9621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RESULTADO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611560" y="1772816"/>
            <a:ext cx="7920880" cy="3298114"/>
            <a:chOff x="611560" y="1772816"/>
            <a:chExt cx="7920880" cy="329811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922943" y="-538567"/>
              <a:ext cx="3298114" cy="79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10 Conector recto de flecha"/>
            <p:cNvCxnSpPr/>
            <p:nvPr/>
          </p:nvCxnSpPr>
          <p:spPr>
            <a:xfrm flipV="1">
              <a:off x="8100392" y="3284984"/>
              <a:ext cx="0" cy="79208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H="1">
              <a:off x="7524328" y="3284984"/>
              <a:ext cx="576064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7524328" y="3284984"/>
              <a:ext cx="0" cy="93610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H="1">
              <a:off x="5436096" y="4221088"/>
              <a:ext cx="2088232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V="1">
              <a:off x="5436096" y="2924944"/>
              <a:ext cx="0" cy="129614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5436096" y="2924944"/>
              <a:ext cx="504056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V="1">
              <a:off x="5940152" y="2276872"/>
              <a:ext cx="0" cy="64807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flipH="1">
              <a:off x="4571999" y="2276872"/>
              <a:ext cx="1368153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4571999" y="2276872"/>
              <a:ext cx="0" cy="20882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 flipH="1">
              <a:off x="2987824" y="4365104"/>
              <a:ext cx="1584175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 flipH="1" flipV="1">
              <a:off x="2627784" y="2708920"/>
              <a:ext cx="360040" cy="165618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 flipH="1">
              <a:off x="1475656" y="2708920"/>
              <a:ext cx="1152128" cy="187220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>
              <a:off x="1475656" y="4581128"/>
              <a:ext cx="5544616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flipV="1">
              <a:off x="7020272" y="4077072"/>
              <a:ext cx="0" cy="50405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>
              <a:off x="7020272" y="4077072"/>
              <a:ext cx="36004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 flipV="1">
              <a:off x="7380312" y="3320988"/>
              <a:ext cx="0" cy="75608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7380312" y="3320988"/>
              <a:ext cx="43204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>
              <a:off x="7812360" y="3320988"/>
              <a:ext cx="0" cy="61206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>
              <a:off x="5940152" y="2924944"/>
              <a:ext cx="144016" cy="496929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 flipV="1">
              <a:off x="6084168" y="2708920"/>
              <a:ext cx="792088" cy="71295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flipH="1" flipV="1">
              <a:off x="6480212" y="2420888"/>
              <a:ext cx="396044" cy="2880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flipH="1">
              <a:off x="6084168" y="2420888"/>
              <a:ext cx="396044" cy="75252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 flipH="1" flipV="1">
              <a:off x="5940152" y="2924944"/>
              <a:ext cx="144016" cy="24846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3 Título"/>
          <p:cNvSpPr txBox="1">
            <a:spLocks/>
          </p:cNvSpPr>
          <p:nvPr/>
        </p:nvSpPr>
        <p:spPr>
          <a:xfrm>
            <a:off x="-1574206" y="9621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RECORRIDO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611560" y="1772816"/>
            <a:ext cx="7920880" cy="3298114"/>
            <a:chOff x="611560" y="1772816"/>
            <a:chExt cx="7920880" cy="329811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922943" y="-538567"/>
              <a:ext cx="3298114" cy="79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Rectángulo"/>
            <p:cNvSpPr/>
            <p:nvPr/>
          </p:nvSpPr>
          <p:spPr>
            <a:xfrm>
              <a:off x="5729434" y="2688495"/>
              <a:ext cx="948800" cy="87024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596336" y="3123619"/>
              <a:ext cx="936104" cy="104891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" name="13 Conector recto de flecha"/>
            <p:cNvCxnSpPr/>
            <p:nvPr/>
          </p:nvCxnSpPr>
          <p:spPr>
            <a:xfrm flipV="1">
              <a:off x="8100392" y="3284984"/>
              <a:ext cx="0" cy="79208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H="1">
              <a:off x="7524328" y="3284984"/>
              <a:ext cx="576064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7524328" y="3284984"/>
              <a:ext cx="0" cy="93610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H="1">
              <a:off x="5436096" y="4221088"/>
              <a:ext cx="2088232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V="1">
              <a:off x="5436096" y="2924944"/>
              <a:ext cx="0" cy="129614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5436096" y="2924944"/>
              <a:ext cx="504056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 flipV="1">
              <a:off x="5940152" y="2276872"/>
              <a:ext cx="0" cy="64807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 flipH="1">
              <a:off x="4571999" y="2276872"/>
              <a:ext cx="1368153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4571999" y="2276872"/>
              <a:ext cx="0" cy="20882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 flipH="1">
              <a:off x="2987824" y="4365104"/>
              <a:ext cx="1584175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H="1" flipV="1">
              <a:off x="2627784" y="2708920"/>
              <a:ext cx="360040" cy="165618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flipH="1">
              <a:off x="1475656" y="2708920"/>
              <a:ext cx="1152128" cy="187220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>
              <a:off x="1475656" y="4581128"/>
              <a:ext cx="5544616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 flipV="1">
              <a:off x="7020272" y="4077072"/>
              <a:ext cx="0" cy="50405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7020272" y="4077072"/>
              <a:ext cx="36004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 flipV="1">
              <a:off x="7380312" y="3320988"/>
              <a:ext cx="0" cy="75608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>
              <a:off x="7380312" y="3320988"/>
              <a:ext cx="43204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>
              <a:off x="7812360" y="3320988"/>
              <a:ext cx="0" cy="61206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>
              <a:off x="5940152" y="2924944"/>
              <a:ext cx="144016" cy="496929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flipV="1">
              <a:off x="6084168" y="2708920"/>
              <a:ext cx="792088" cy="71295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 flipH="1" flipV="1">
              <a:off x="6480212" y="2420888"/>
              <a:ext cx="396044" cy="2880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flipH="1">
              <a:off x="6084168" y="2420888"/>
              <a:ext cx="396044" cy="75252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 de flecha"/>
            <p:cNvCxnSpPr/>
            <p:nvPr/>
          </p:nvCxnSpPr>
          <p:spPr>
            <a:xfrm flipH="1" flipV="1">
              <a:off x="5940152" y="2924944"/>
              <a:ext cx="144016" cy="24846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3 Título"/>
          <p:cNvSpPr txBox="1">
            <a:spLocks/>
          </p:cNvSpPr>
          <p:nvPr/>
        </p:nvSpPr>
        <p:spPr>
          <a:xfrm>
            <a:off x="-1574206" y="9621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BARRERAS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611560" y="1772816"/>
            <a:ext cx="7920880" cy="3298114"/>
            <a:chOff x="611560" y="1772816"/>
            <a:chExt cx="7920880" cy="329811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922943" y="-538567"/>
              <a:ext cx="3298114" cy="79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Rectángulo"/>
            <p:cNvSpPr/>
            <p:nvPr/>
          </p:nvSpPr>
          <p:spPr>
            <a:xfrm>
              <a:off x="5729434" y="2688495"/>
              <a:ext cx="948800" cy="87024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596336" y="3123619"/>
              <a:ext cx="936104" cy="104891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" name="13 Conector recto de flecha"/>
            <p:cNvCxnSpPr/>
            <p:nvPr/>
          </p:nvCxnSpPr>
          <p:spPr>
            <a:xfrm flipV="1">
              <a:off x="8100392" y="3284984"/>
              <a:ext cx="0" cy="79208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 flipH="1">
              <a:off x="7524328" y="3284984"/>
              <a:ext cx="576064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7524328" y="3284984"/>
              <a:ext cx="0" cy="93610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H="1">
              <a:off x="5436096" y="4221088"/>
              <a:ext cx="2088232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V="1">
              <a:off x="5436096" y="2924944"/>
              <a:ext cx="0" cy="129614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5436096" y="2924944"/>
              <a:ext cx="504056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 flipV="1">
              <a:off x="5940152" y="2276872"/>
              <a:ext cx="0" cy="64807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 flipH="1">
              <a:off x="4571999" y="2276872"/>
              <a:ext cx="1368153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4571999" y="2276872"/>
              <a:ext cx="0" cy="20882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 flipH="1">
              <a:off x="2987824" y="4365104"/>
              <a:ext cx="1584175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H="1" flipV="1">
              <a:off x="2627784" y="2708920"/>
              <a:ext cx="360040" cy="165618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flipH="1">
              <a:off x="1475656" y="2708920"/>
              <a:ext cx="1152128" cy="187220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>
              <a:off x="1475656" y="4581128"/>
              <a:ext cx="5544616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 flipV="1">
              <a:off x="7020272" y="4077072"/>
              <a:ext cx="0" cy="50405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7020272" y="4077072"/>
              <a:ext cx="360040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 flipV="1">
              <a:off x="7380312" y="3320988"/>
              <a:ext cx="0" cy="75608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>
              <a:off x="7380312" y="3320988"/>
              <a:ext cx="432048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>
              <a:off x="7812360" y="3320988"/>
              <a:ext cx="0" cy="61206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>
              <a:off x="5940152" y="2924944"/>
              <a:ext cx="144016" cy="496929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flipV="1">
              <a:off x="6084168" y="2708920"/>
              <a:ext cx="792088" cy="71295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 flipH="1" flipV="1">
              <a:off x="6480212" y="2420888"/>
              <a:ext cx="396044" cy="28803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flipH="1">
              <a:off x="6084168" y="2420888"/>
              <a:ext cx="396044" cy="75252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 de flecha"/>
            <p:cNvCxnSpPr/>
            <p:nvPr/>
          </p:nvCxnSpPr>
          <p:spPr>
            <a:xfrm flipH="1" flipV="1">
              <a:off x="5940152" y="2924944"/>
              <a:ext cx="144016" cy="248464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3 Título"/>
          <p:cNvSpPr txBox="1">
            <a:spLocks/>
          </p:cNvSpPr>
          <p:nvPr/>
        </p:nvSpPr>
        <p:spPr>
          <a:xfrm>
            <a:off x="-1574206" y="9621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BARRERAS</a:t>
            </a:r>
            <a:endParaRPr lang="es-AR" dirty="0">
              <a:latin typeface="Bebas Neue" pitchFamily="34" charset="0"/>
            </a:endParaRPr>
          </a:p>
        </p:txBody>
      </p:sp>
      <p:pic>
        <p:nvPicPr>
          <p:cNvPr id="38" name="Picture 1" descr="F:\FACULTAD\ARQUI VI\concurso\Nueva carpeta\20180907_1235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8179" y="4084695"/>
            <a:ext cx="2629964" cy="19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H:\curutchet\fotos li\paso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4" y="1500798"/>
            <a:ext cx="1188162" cy="21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8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3 Título"/>
          <p:cNvSpPr txBox="1">
            <a:spLocks/>
          </p:cNvSpPr>
          <p:nvPr/>
        </p:nvSpPr>
        <p:spPr>
          <a:xfrm>
            <a:off x="188996" y="9558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CASA CURUTCHET:  PATRIMONIO ARQUITECTONICO</a:t>
            </a:r>
            <a:endParaRPr lang="es-AR" dirty="0">
              <a:latin typeface="Bebas Neue" pitchFamily="34" charset="0"/>
            </a:endParaRPr>
          </a:p>
        </p:txBody>
      </p:sp>
      <p:pic>
        <p:nvPicPr>
          <p:cNvPr id="5122" name="Picture 2" descr="H:\curutchet\corte esque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1897348"/>
            <a:ext cx="8564270" cy="39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3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6" b="24872"/>
          <a:stretch/>
        </p:blipFill>
        <p:spPr bwMode="auto">
          <a:xfrm>
            <a:off x="106034" y="999753"/>
            <a:ext cx="3702644" cy="30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Picture 2" descr="H:\curutchet\Casa Curutchet11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7" t="22325" r="37040" b="27597"/>
          <a:stretch/>
        </p:blipFill>
        <p:spPr bwMode="auto">
          <a:xfrm>
            <a:off x="106034" y="4122056"/>
            <a:ext cx="3961616" cy="21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33 Conector recto de flecha"/>
          <p:cNvCxnSpPr/>
          <p:nvPr/>
        </p:nvCxnSpPr>
        <p:spPr>
          <a:xfrm>
            <a:off x="2872205" y="5665741"/>
            <a:ext cx="937065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3809269" y="4616035"/>
            <a:ext cx="0" cy="1049706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3809269" y="4616035"/>
            <a:ext cx="0" cy="1049706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3 Título"/>
          <p:cNvSpPr txBox="1">
            <a:spLocks/>
          </p:cNvSpPr>
          <p:nvPr/>
        </p:nvSpPr>
        <p:spPr>
          <a:xfrm>
            <a:off x="0" y="604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 1</a:t>
            </a:r>
            <a:endParaRPr lang="es-AR" dirty="0">
              <a:latin typeface="Bebas Neue" pitchFamily="34" charset="0"/>
            </a:endParaRPr>
          </a:p>
        </p:txBody>
      </p:sp>
      <p:pic>
        <p:nvPicPr>
          <p:cNvPr id="3074" name="Picture 2" descr="F:\FACULTAD\ARQUI VI\concurso\Nueva carpeta\ascenso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5"/>
          <a:stretch/>
        </p:blipFill>
        <p:spPr bwMode="auto">
          <a:xfrm>
            <a:off x="4303376" y="3149926"/>
            <a:ext cx="4840624" cy="31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F:\FACULTAD\ARQUI VI\concurso\Nueva carpeta\20180907_1235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2791" y="1509449"/>
            <a:ext cx="2667240" cy="20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FACULTAD\ARQUI VI\concurso\Nueva carpeta\atra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48" y="1430931"/>
            <a:ext cx="3572617" cy="15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 de flecha"/>
          <p:cNvCxnSpPr/>
          <p:nvPr/>
        </p:nvCxnSpPr>
        <p:spPr>
          <a:xfrm flipH="1">
            <a:off x="309093" y="5032529"/>
            <a:ext cx="3565389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22943" y="-538567"/>
            <a:ext cx="3298114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 flipV="1">
            <a:off x="8100392" y="3284984"/>
            <a:ext cx="0" cy="792088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7524328" y="3284984"/>
            <a:ext cx="576064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524328" y="3284984"/>
            <a:ext cx="0" cy="93610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5436096" y="4221088"/>
            <a:ext cx="2088232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5436096" y="2924944"/>
            <a:ext cx="0" cy="129614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436096" y="2924944"/>
            <a:ext cx="504056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5940152" y="2276872"/>
            <a:ext cx="0" cy="648072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4571999" y="2276872"/>
            <a:ext cx="1368153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571999" y="2276872"/>
            <a:ext cx="0" cy="2088232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2987824" y="4365104"/>
            <a:ext cx="1584175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2627784" y="2708920"/>
            <a:ext cx="360040" cy="165618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1475656" y="2708920"/>
            <a:ext cx="1152128" cy="1872208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1475656" y="4581128"/>
            <a:ext cx="5544616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7020272" y="4077072"/>
            <a:ext cx="0" cy="504056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020272" y="4077072"/>
            <a:ext cx="360040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7380312" y="3320988"/>
            <a:ext cx="0" cy="75608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7380312" y="3320988"/>
            <a:ext cx="432048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7812360" y="3320988"/>
            <a:ext cx="0" cy="612068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5940152" y="2924944"/>
            <a:ext cx="144016" cy="496929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6084168" y="2708920"/>
            <a:ext cx="792088" cy="712953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 flipV="1">
            <a:off x="6480212" y="2420888"/>
            <a:ext cx="396044" cy="288032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380312" y="2636912"/>
            <a:ext cx="544140" cy="428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4" name="33 Conector recto de flecha"/>
          <p:cNvCxnSpPr/>
          <p:nvPr/>
        </p:nvCxnSpPr>
        <p:spPr>
          <a:xfrm flipH="1">
            <a:off x="6084168" y="2420888"/>
            <a:ext cx="396044" cy="75252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 flipV="1">
            <a:off x="5940152" y="2924944"/>
            <a:ext cx="144016" cy="24846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>
            <a:off x="7380312" y="2924944"/>
            <a:ext cx="576064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H="1">
            <a:off x="7200292" y="2924944"/>
            <a:ext cx="180020" cy="1152128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H="1">
            <a:off x="5436096" y="4077072"/>
            <a:ext cx="1764196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V="1">
            <a:off x="5436096" y="2420888"/>
            <a:ext cx="252028" cy="165618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H="1">
            <a:off x="4716016" y="2420888"/>
            <a:ext cx="972108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4716016" y="2420888"/>
            <a:ext cx="0" cy="1944216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flipH="1">
            <a:off x="2699792" y="4365104"/>
            <a:ext cx="2016224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2699792" y="2600908"/>
            <a:ext cx="288032" cy="1764196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1475656" y="2600908"/>
            <a:ext cx="1512168" cy="162018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1475656" y="4221088"/>
            <a:ext cx="1008112" cy="288032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2483768" y="4509120"/>
            <a:ext cx="4392488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V="1">
            <a:off x="6876256" y="3933056"/>
            <a:ext cx="0" cy="576064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6876256" y="3933056"/>
            <a:ext cx="504056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V="1">
            <a:off x="7380312" y="3049176"/>
            <a:ext cx="216024" cy="88388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7596336" y="3049176"/>
            <a:ext cx="360040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52" y="2600908"/>
            <a:ext cx="448742" cy="4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51 Conector recto"/>
          <p:cNvCxnSpPr/>
          <p:nvPr/>
        </p:nvCxnSpPr>
        <p:spPr>
          <a:xfrm flipH="1">
            <a:off x="7668344" y="2636912"/>
            <a:ext cx="2561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7648302" y="3038138"/>
            <a:ext cx="2561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8676456" y="32849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flipH="1">
            <a:off x="8111405" y="3068960"/>
            <a:ext cx="25610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flipH="1">
            <a:off x="7596336" y="3068960"/>
            <a:ext cx="5441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flipH="1">
            <a:off x="7596336" y="3140968"/>
            <a:ext cx="77117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57 Rectángulo"/>
          <p:cNvSpPr/>
          <p:nvPr/>
        </p:nvSpPr>
        <p:spPr>
          <a:xfrm>
            <a:off x="7633282" y="3074679"/>
            <a:ext cx="71921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3 Título"/>
          <p:cNvSpPr txBox="1">
            <a:spLocks/>
          </p:cNvSpPr>
          <p:nvPr/>
        </p:nvSpPr>
        <p:spPr>
          <a:xfrm>
            <a:off x="-1574206" y="9621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RESULTADO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699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2" y="1670819"/>
            <a:ext cx="7584850" cy="32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737028" y="2276872"/>
            <a:ext cx="1080120" cy="648072"/>
          </a:xfrm>
          <a:prstGeom prst="line">
            <a:avLst/>
          </a:prstGeom>
          <a:ln w="190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817148" y="2924944"/>
            <a:ext cx="720080" cy="576064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3537228" y="3501008"/>
            <a:ext cx="1008112" cy="7200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545340" y="3573016"/>
            <a:ext cx="1080120" cy="72008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5625460" y="4149080"/>
            <a:ext cx="72008" cy="144016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4545340" y="3501008"/>
            <a:ext cx="1152128" cy="648072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 flipV="1">
            <a:off x="3537228" y="3313604"/>
            <a:ext cx="1008112" cy="187404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 flipV="1">
            <a:off x="3203848" y="2996952"/>
            <a:ext cx="360040" cy="316652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3203848" y="2924944"/>
            <a:ext cx="144016" cy="7200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347864" y="2924944"/>
            <a:ext cx="1224136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092709" y="2101111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ACCESO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8028384" y="4293096"/>
            <a:ext cx="652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ACCESO</a:t>
            </a:r>
          </a:p>
          <a:p>
            <a:pPr algn="ctr"/>
            <a:r>
              <a:rPr lang="es-AR" sz="1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CAPBA</a:t>
            </a:r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5940152" y="4293096"/>
            <a:ext cx="2740976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3 Título"/>
          <p:cNvSpPr txBox="1">
            <a:spLocks/>
          </p:cNvSpPr>
          <p:nvPr/>
        </p:nvSpPr>
        <p:spPr>
          <a:xfrm>
            <a:off x="-2695720" y="7106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RECORRIDO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2" y="1670819"/>
            <a:ext cx="7584850" cy="32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737028" y="2276872"/>
            <a:ext cx="1080120" cy="648072"/>
          </a:xfrm>
          <a:prstGeom prst="line">
            <a:avLst/>
          </a:prstGeom>
          <a:ln w="190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817148" y="2924944"/>
            <a:ext cx="720080" cy="576064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3537228" y="3501008"/>
            <a:ext cx="1008112" cy="7200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545340" y="3573016"/>
            <a:ext cx="1080120" cy="72008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5625460" y="4149080"/>
            <a:ext cx="72008" cy="144016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4545340" y="3501008"/>
            <a:ext cx="1152128" cy="648072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 flipV="1">
            <a:off x="3537228" y="3313604"/>
            <a:ext cx="1008112" cy="187404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 flipV="1">
            <a:off x="3203848" y="2996952"/>
            <a:ext cx="360040" cy="316652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3203848" y="2924944"/>
            <a:ext cx="144016" cy="7200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347864" y="2924944"/>
            <a:ext cx="1224136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092709" y="2101111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ACCESO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8028384" y="4293096"/>
            <a:ext cx="652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ACCESO</a:t>
            </a:r>
          </a:p>
          <a:p>
            <a:pPr algn="ctr"/>
            <a:r>
              <a:rPr lang="es-AR" sz="1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CAPBA</a:t>
            </a:r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5940152" y="4293096"/>
            <a:ext cx="2740976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3383868" y="2415138"/>
            <a:ext cx="1453309" cy="46922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Rectángulo"/>
          <p:cNvSpPr/>
          <p:nvPr/>
        </p:nvSpPr>
        <p:spPr>
          <a:xfrm>
            <a:off x="2243396" y="2488080"/>
            <a:ext cx="864096" cy="79255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Rectángulo"/>
          <p:cNvSpPr/>
          <p:nvPr/>
        </p:nvSpPr>
        <p:spPr>
          <a:xfrm>
            <a:off x="5952924" y="4149080"/>
            <a:ext cx="500638" cy="46922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3 Título"/>
          <p:cNvSpPr txBox="1">
            <a:spLocks/>
          </p:cNvSpPr>
          <p:nvPr/>
        </p:nvSpPr>
        <p:spPr>
          <a:xfrm>
            <a:off x="-2915961" y="9567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BarreraS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2" y="1670819"/>
            <a:ext cx="7584850" cy="32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737028" y="2276872"/>
            <a:ext cx="1080120" cy="648072"/>
          </a:xfrm>
          <a:prstGeom prst="line">
            <a:avLst/>
          </a:prstGeom>
          <a:ln w="190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817148" y="2924944"/>
            <a:ext cx="720080" cy="576064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3537228" y="3501008"/>
            <a:ext cx="1008112" cy="7200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545340" y="3573016"/>
            <a:ext cx="1080120" cy="72008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5625460" y="4149080"/>
            <a:ext cx="72008" cy="144016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4545340" y="3501008"/>
            <a:ext cx="1152128" cy="648072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 flipV="1">
            <a:off x="3537228" y="3313604"/>
            <a:ext cx="1008112" cy="187404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 flipV="1">
            <a:off x="3203848" y="2996952"/>
            <a:ext cx="360040" cy="316652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3203848" y="2924944"/>
            <a:ext cx="144016" cy="7200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347864" y="2924944"/>
            <a:ext cx="1224136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092709" y="2101111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ACCESO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8028384" y="4293096"/>
            <a:ext cx="652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ACCESO</a:t>
            </a:r>
          </a:p>
          <a:p>
            <a:pPr algn="ctr"/>
            <a:r>
              <a:rPr lang="es-AR" sz="1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CAPBA</a:t>
            </a:r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5940152" y="4293096"/>
            <a:ext cx="2740976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3383868" y="2415138"/>
            <a:ext cx="1453309" cy="46922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Rectángulo"/>
          <p:cNvSpPr/>
          <p:nvPr/>
        </p:nvSpPr>
        <p:spPr>
          <a:xfrm>
            <a:off x="2243396" y="2488080"/>
            <a:ext cx="864096" cy="79255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Rectángulo"/>
          <p:cNvSpPr/>
          <p:nvPr/>
        </p:nvSpPr>
        <p:spPr>
          <a:xfrm>
            <a:off x="5952924" y="4149080"/>
            <a:ext cx="500638" cy="46922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8" name="Picture 1" descr="H:\curutchet\20180907_1234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0" y="230601"/>
            <a:ext cx="2674960" cy="20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28 Conector recto"/>
          <p:cNvCxnSpPr/>
          <p:nvPr/>
        </p:nvCxnSpPr>
        <p:spPr>
          <a:xfrm flipH="1" flipV="1">
            <a:off x="2051720" y="2231916"/>
            <a:ext cx="191676" cy="2561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2" descr="F:\FACULTAD\ARQUI VI\concurso\Nueva carpeta\20180907_1235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585" y="4199960"/>
            <a:ext cx="2690557" cy="20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F:\FACULTAD\ARQUI VI\concurso\Nueva carpeta\20180907_1236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9370" y="414122"/>
            <a:ext cx="2877123" cy="21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31 Conector recto"/>
          <p:cNvCxnSpPr>
            <a:stCxn id="27" idx="0"/>
          </p:cNvCxnSpPr>
          <p:nvPr/>
        </p:nvCxnSpPr>
        <p:spPr>
          <a:xfrm flipV="1">
            <a:off x="6203243" y="2924944"/>
            <a:ext cx="673013" cy="122413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>
            <a:off x="2987823" y="2884358"/>
            <a:ext cx="1296145" cy="133673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2"/>
          <a:stretch/>
        </p:blipFill>
        <p:spPr bwMode="auto">
          <a:xfrm>
            <a:off x="528411" y="1759804"/>
            <a:ext cx="4032448" cy="31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:\curutchet\20180907_1234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79" y="3953131"/>
            <a:ext cx="3123457" cy="23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:\curutchet\20180907_1234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79" y="823701"/>
            <a:ext cx="3123457" cy="23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 Título"/>
          <p:cNvSpPr txBox="1">
            <a:spLocks/>
          </p:cNvSpPr>
          <p:nvPr/>
        </p:nvSpPr>
        <p:spPr>
          <a:xfrm>
            <a:off x="-2915961" y="9567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 1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Picture 2" descr="Ver las imágenes de ori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37" y="1016804"/>
            <a:ext cx="2965124" cy="16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4485" r="36682" b="30744"/>
          <a:stretch/>
        </p:blipFill>
        <p:spPr bwMode="auto">
          <a:xfrm>
            <a:off x="325954" y="1673470"/>
            <a:ext cx="3448614" cy="22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:\FACULTAD\ARQUI VI\concurso\Nueva carpeta\20180907_1235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9877" y="1302478"/>
            <a:ext cx="2690557" cy="20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5954" y="4097881"/>
            <a:ext cx="3448614" cy="2078951"/>
            <a:chOff x="399746" y="3773055"/>
            <a:chExt cx="4261982" cy="2564904"/>
          </a:xfrm>
        </p:grpSpPr>
        <p:pic>
          <p:nvPicPr>
            <p:cNvPr id="14" name="Picture 2" descr="H:\curutchet\Casa Curutchet11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97" t="22325" r="37040" b="27597"/>
            <a:stretch/>
          </p:blipFill>
          <p:spPr bwMode="auto">
            <a:xfrm>
              <a:off x="399746" y="3773055"/>
              <a:ext cx="4261982" cy="2564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14 Conector recto de flecha"/>
            <p:cNvCxnSpPr/>
            <p:nvPr/>
          </p:nvCxnSpPr>
          <p:spPr>
            <a:xfrm flipV="1">
              <a:off x="1503437" y="5573255"/>
              <a:ext cx="1872208" cy="216024"/>
            </a:xfrm>
            <a:prstGeom prst="straightConnector1">
              <a:avLst/>
            </a:prstGeom>
            <a:ln w="38100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H="1" flipV="1">
              <a:off x="1503437" y="5235527"/>
              <a:ext cx="1872208" cy="265720"/>
            </a:xfrm>
            <a:prstGeom prst="straightConnector1">
              <a:avLst/>
            </a:prstGeom>
            <a:ln w="38100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3 Título"/>
          <p:cNvSpPr txBox="1">
            <a:spLocks/>
          </p:cNvSpPr>
          <p:nvPr/>
        </p:nvSpPr>
        <p:spPr>
          <a:xfrm>
            <a:off x="-2895786" y="7112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 2</a:t>
            </a:r>
            <a:endParaRPr lang="es-AR" dirty="0">
              <a:latin typeface="Bebas Neue" pitchFamily="34" charset="0"/>
            </a:endParaRPr>
          </a:p>
        </p:txBody>
      </p:sp>
      <p:pic>
        <p:nvPicPr>
          <p:cNvPr id="1026" name="Picture 2" descr="H:\curutchet\acces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37" y="3701283"/>
            <a:ext cx="5166364" cy="21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2" t="-21882" b="21882"/>
          <a:stretch/>
        </p:blipFill>
        <p:spPr bwMode="auto">
          <a:xfrm>
            <a:off x="192947" y="-168283"/>
            <a:ext cx="3661250" cy="41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F:\FACULTAD\ARQUI VI\concurso\Nueva carpeta\20180907_1236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7800" y="1325801"/>
            <a:ext cx="2877123" cy="21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:\curutchet\Casa Curutchet11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7" t="22325" r="37040" b="27597"/>
          <a:stretch/>
        </p:blipFill>
        <p:spPr bwMode="auto">
          <a:xfrm>
            <a:off x="106034" y="4122056"/>
            <a:ext cx="3961616" cy="21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32 Conector recto de flecha"/>
          <p:cNvCxnSpPr/>
          <p:nvPr/>
        </p:nvCxnSpPr>
        <p:spPr>
          <a:xfrm flipV="1">
            <a:off x="1131942" y="5665741"/>
            <a:ext cx="1740263" cy="185242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2872205" y="5665741"/>
            <a:ext cx="937065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3809269" y="4616035"/>
            <a:ext cx="0" cy="1049706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6" name="Picture 2" descr="H:\curutchet\Casa Curutchet11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7" t="22325" r="37040" b="27597"/>
          <a:stretch/>
        </p:blipFill>
        <p:spPr bwMode="auto">
          <a:xfrm>
            <a:off x="106034" y="4122056"/>
            <a:ext cx="3961616" cy="21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36 Conector recto de flecha"/>
          <p:cNvCxnSpPr/>
          <p:nvPr/>
        </p:nvCxnSpPr>
        <p:spPr>
          <a:xfrm flipH="1">
            <a:off x="3783815" y="6028598"/>
            <a:ext cx="1039123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3809269" y="4616035"/>
            <a:ext cx="0" cy="1049706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3 Título"/>
          <p:cNvSpPr txBox="1">
            <a:spLocks/>
          </p:cNvSpPr>
          <p:nvPr/>
        </p:nvSpPr>
        <p:spPr>
          <a:xfrm>
            <a:off x="0" y="604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Barrera 3</a:t>
            </a:r>
            <a:endParaRPr lang="es-AR" dirty="0">
              <a:latin typeface="Bebas Neue" pitchFamily="34" charset="0"/>
            </a:endParaRPr>
          </a:p>
        </p:txBody>
      </p:sp>
      <p:pic>
        <p:nvPicPr>
          <p:cNvPr id="40" name="Picture 2" descr="F:\FACULTAD\ARQUI VI\concurso\Nueva carpeta\ascensor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5"/>
          <a:stretch/>
        </p:blipFill>
        <p:spPr bwMode="auto">
          <a:xfrm>
            <a:off x="4157926" y="3030257"/>
            <a:ext cx="4840624" cy="31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F:\FACULTAD\ARQUI VI\concurso\Nueva carpeta\atra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98" y="1311262"/>
            <a:ext cx="3572617" cy="15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-97491" y="1524865"/>
            <a:ext cx="9415662" cy="4024294"/>
            <a:chOff x="539552" y="1988840"/>
            <a:chExt cx="8141576" cy="3096344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88840"/>
              <a:ext cx="7328015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10 Conector recto"/>
            <p:cNvCxnSpPr/>
            <p:nvPr/>
          </p:nvCxnSpPr>
          <p:spPr>
            <a:xfrm>
              <a:off x="1737028" y="2276872"/>
              <a:ext cx="1080120" cy="648072"/>
            </a:xfrm>
            <a:prstGeom prst="line">
              <a:avLst/>
            </a:prstGeom>
            <a:ln w="19050"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2817148" y="2924944"/>
              <a:ext cx="720080" cy="576064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3537228" y="3501008"/>
              <a:ext cx="1008112" cy="72008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4545340" y="3573016"/>
              <a:ext cx="1080120" cy="720080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V="1">
              <a:off x="5625460" y="4149080"/>
              <a:ext cx="72008" cy="144016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H="1" flipV="1">
              <a:off x="4545340" y="3501008"/>
              <a:ext cx="1152128" cy="648072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flipH="1" flipV="1">
              <a:off x="3537228" y="3313604"/>
              <a:ext cx="1008112" cy="187404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flipH="1" flipV="1">
              <a:off x="3203848" y="2996952"/>
              <a:ext cx="360040" cy="316652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 flipV="1">
              <a:off x="3203848" y="2924944"/>
              <a:ext cx="144016" cy="72008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3347864" y="2924944"/>
              <a:ext cx="1224136" cy="0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1092709" y="2101111"/>
              <a:ext cx="6527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ACCESO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028384" y="4293096"/>
              <a:ext cx="6527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1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ACCESO</a:t>
              </a:r>
            </a:p>
            <a:p>
              <a:pPr algn="ctr"/>
              <a:r>
                <a:rPr lang="es-AR" sz="11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CAPBA</a:t>
              </a:r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 flipH="1">
              <a:off x="5940152" y="4293096"/>
              <a:ext cx="2740976" cy="0"/>
            </a:xfrm>
            <a:prstGeom prst="straightConnector1">
              <a:avLst/>
            </a:prstGeom>
            <a:ln w="1905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>
              <a:off x="539552" y="3745999"/>
              <a:ext cx="6527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ACCESO</a:t>
              </a:r>
            </a:p>
            <a:p>
              <a:pPr algn="ctr"/>
              <a:r>
                <a:rPr lang="es-AR" sz="11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P.C.D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7854412" y="2616143"/>
              <a:ext cx="6527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ACCESO</a:t>
              </a:r>
            </a:p>
            <a:p>
              <a:pPr algn="ctr"/>
              <a:r>
                <a:rPr lang="es-AR" sz="11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P.C.D</a:t>
              </a:r>
            </a:p>
          </p:txBody>
        </p:sp>
        <p:cxnSp>
          <p:nvCxnSpPr>
            <p:cNvPr id="27" name="26 Conector recto de flecha"/>
            <p:cNvCxnSpPr/>
            <p:nvPr/>
          </p:nvCxnSpPr>
          <p:spPr>
            <a:xfrm flipV="1">
              <a:off x="1419080" y="3745999"/>
              <a:ext cx="1398068" cy="187057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 flipV="1">
              <a:off x="2817148" y="2831586"/>
              <a:ext cx="720080" cy="91441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>
              <a:off x="3563888" y="2831586"/>
              <a:ext cx="1008112" cy="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>
              <a:stCxn id="26" idx="1"/>
            </p:cNvCxnSpPr>
            <p:nvPr/>
          </p:nvCxnSpPr>
          <p:spPr>
            <a:xfrm flipH="1" flipV="1">
              <a:off x="7020272" y="2831586"/>
              <a:ext cx="834140" cy="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1" name="3 Título"/>
          <p:cNvSpPr txBox="1">
            <a:spLocks/>
          </p:cNvSpPr>
          <p:nvPr/>
        </p:nvSpPr>
        <p:spPr>
          <a:xfrm>
            <a:off x="-1996686" y="9533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latin typeface="Bebas Neue" pitchFamily="34" charset="0"/>
              </a:rPr>
              <a:t>RESULTADO</a:t>
            </a:r>
            <a:endParaRPr lang="es-AR" dirty="0"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315</Words>
  <Application>Microsoft Office PowerPoint</Application>
  <PresentationFormat>Presentación en pantalla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Emiliano Mario Frega</cp:lastModifiedBy>
  <cp:revision>12</cp:revision>
  <dcterms:created xsi:type="dcterms:W3CDTF">2018-09-07T13:35:32Z</dcterms:created>
  <dcterms:modified xsi:type="dcterms:W3CDTF">2018-09-07T18:27:21Z</dcterms:modified>
</cp:coreProperties>
</file>